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F4309-D998-47D2-10BC-3007AC381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8B06F-B750-9371-404D-4DBC8A9ED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8CED2-6743-6BCC-1BEE-37F81486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F6705-2B3E-8DCA-6012-3C862F0C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AA8E-DE4E-B2E1-2762-900C4EDE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4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E95F-EDC4-4E24-518E-258B08B8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3BDBB-F0CE-0680-5B24-F3623F86E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4B791-37F3-D099-6DD3-007683E6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0B369-0250-24BA-FA87-381A5738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A414-1A8F-D7C1-8C71-562D28AF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32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26B464-175A-3B0B-56CE-1B578786A1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C987C-EAC8-8671-6A21-8101E8FB2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EE25-5716-75A0-D433-11AE3A09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97802-23FC-DC53-AB9C-EE8397B8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CA979-CEDD-5200-C613-381F8753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1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4918-3249-1DAD-3C67-2B876779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5E4B3-96E4-1C74-14C3-39BE1DEF4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529A8-8FB0-EC5D-472C-E7B93B9F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59BBF-2E14-7ED0-C59E-C796311B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EFF6-839B-0D6F-4306-CE401E08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0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C12D-F5C9-E1CC-A6A7-DB422B90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3F1B5-B1AF-E533-CCA7-B664CCC11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DBCE-EB05-149E-8319-182BB89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2DCD9-770B-8DB1-394D-B7C81D57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3D645-239A-00CB-47A1-D5E90B47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98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92EE-271D-C6AA-CDAE-CC34EB24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D22E8-0E7D-2499-E5B5-0D86564C7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3EFC9-4218-2898-F10B-7073C4CE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161BC-9A4F-82A6-1296-E6505F0C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50264-F75D-6BE7-1794-167843FD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2FEBC-91CD-70E6-108C-6D67EA4C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08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71E8-90B2-DF4A-4926-332F9857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E02D9-F963-99F7-1615-D15BB1A81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6E8B1-40AD-FF20-E891-742FB755B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2FC7-CC34-84EA-85F0-46733B0E3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1BA78-C933-069D-E50C-3F2682FF6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429D1-327D-77AF-429B-0C303F8D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D8F2CA-C047-4056-E126-A2A4914A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FD7B-7E16-0236-079E-0E47C74B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52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0311-F0CF-AEE5-7A40-FAAB56E8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437CB-1FC4-E58B-35EB-589EDC43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EFB14-B8A6-022B-5168-73BB5528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53E30-00E8-D7B7-0999-9720A2DD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39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43BD2-4A77-D37A-1194-969DDF5C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0AC5A-755A-535D-D36B-A8AC05C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42BCE-FF1A-5615-F467-A2DEC136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21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0C92-A205-A785-5696-B0257BDE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85C6-AAE2-9DC3-4924-522E5E466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A336E-01A3-386B-DA06-58146C66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4E706-506D-16AF-2A4E-DC7403DA7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93F72-9609-7D41-3DB8-DBF4E095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BA44B-40D6-D62D-F92F-A30E113C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3DC-6E9A-9D2E-E98E-17FCF73A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35D7B-8F8F-B868-E99C-B3E60F59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8BA9-C677-3F89-BB99-C86814474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0A84A-2D5C-F811-DB7C-CE1391BA3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54B5A-7F80-CD7A-CBD8-4093AA20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68D8-BAE7-AE0F-54AF-5D626126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7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81DDE3-6129-8C37-7AE6-730A4A97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CF114-04D8-F47E-E28E-3F6FE2252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8D0C8-FF04-06B4-A40A-625B0530C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3C0B17-64F2-4703-B65D-2ECAC31EBBAD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5F4B1-1E18-90C2-77AF-DE469DB77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34D5-F1D2-54BF-F532-DB1818625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E91C09-7117-4349-9E43-C79EB0567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47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CEAD3B5-8847-D886-38CC-85117C4F1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5400981B-0725-1E34-3364-77DFA27F5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897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8CA2B22C-B5A5-0D3F-C147-AFBD73F1D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870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47464F1F-FF2D-2238-0978-ED287E08D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293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CEF6D6C-CBFD-2885-1A4E-AF94BA2A1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707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85756DBF-3CF6-BAD7-6D9C-5C0B304C2A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346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A9879754-9C52-0241-14C7-1B66750C7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708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12186313-4869-B1D5-E093-3D325ECE99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64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ABE68F1A-A39B-561D-AAC7-D3013F7F3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024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2CDD6501-246A-7986-D586-448012851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847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74F6B8E2-FACD-B7B5-6640-B56715336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831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DE0AE13A-6DAC-5992-ADE8-E34F35D1F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B680EDFE-12EE-5F1B-E742-212FD3C89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95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ABE4096E-A271-5D8E-F619-B1C5EE006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848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A29EFA59-A8D9-4D29-EEC6-C5845B8A5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016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B92308FB-604B-8979-CD46-2C9EBC5E9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16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E7357057-CC92-75A7-F37A-AE04C0261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35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86E2C802-5A1E-7CC7-A606-6F0EAAA1A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74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67ADA35A-7134-7B6F-B3A1-A109C8229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52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25C4CC6E-D681-60B4-4831-909FA04522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61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E8FA41D3-6741-1B7A-325D-0B9C2EA20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09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4A4CA2FF-EFA2-479A-C77C-A503DA591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069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7663DAD6-00A2-272B-45BF-62F2C7B79D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F93AFEB1-197E-0F61-18A8-45E78E1AB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2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7FFA080F-CA85-E00D-0DBE-8EFB0E0257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637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87C7F760-F306-EBEC-08D3-FB53E9C33A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9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32B822E5-3BD4-3E6B-5976-14BE810D9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13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D2CF7A1B-63A9-85AF-3029-E90C668594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321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0BEECFD0-8C9F-1181-C0E9-D6982AEF90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30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7474C238-1E42-AAF1-018F-3281A95A29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634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76A38DB5-A333-836A-D787-E6C86C79B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6117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5EF7A038-6053-8F7D-B931-5A828CC2C7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63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9F69E375-EF60-1524-1BA1-C24E209C2C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041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554FAF22-5767-051B-DB5C-BAC0F59A2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7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3EEBBFA-3691-B73F-E809-E828BCE6E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88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FF1D23D9-41C6-CF45-0333-0BB61C54D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258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68E12491-6C38-6F00-A92D-283664B91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3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0F707F0-F8DB-DF54-1BB5-79A7CB4725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1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2D829157-F98E-A4D1-EEE3-0BF469653F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02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3CFB2EA5-8B83-F70E-7DB6-DA83AD522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66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FBBEF91A-436B-1A5D-8685-948788D88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9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C35A9CE9-6A92-C15B-7CFB-1B75A9B8AB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7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C0F1875E-CF61-EFB1-3522-5FF452C8F3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6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B0ABB5AF-2AF1-EA47-554E-91181EBAC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BEFCEA57-79BB-5A0D-C483-7798D5D7F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62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CF16D9A9-C668-4068-8ABF-9115B59487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14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6D206DAA-AF12-A051-0310-39074455B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1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6FB57284-D5E8-B51B-7F9F-45D627F50B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97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B7DE88A9-09C5-585B-6A7D-0C80858E7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21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3EB566E0-36DE-94E2-1559-DC29E8042F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61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49B54DF1-F17C-05B0-AE09-DAF89E6B9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0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F92CD296-BDD2-6E76-35E3-97153AE96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2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C84C198A-D204-74F5-89B8-A0B552CB7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6F8EA9CB-7325-F1FC-3DB4-B814070212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1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84DA8358-8A6F-2028-232B-445B841E59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36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98E839D0-B226-D7A6-9727-2CA828ACD3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91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27D7F7B8-9CA6-381F-E37D-4B57315230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0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EA7E860F-9C34-645B-9C56-41B4B0DCF1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1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2B1B9E9-2650-1819-7603-44BB5C631E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18252264-C771-4972-61F4-D1E8767BE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7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BE9AC69B-E2BB-B53F-2600-2384760B7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2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4A6D8214-57DD-A76E-8368-14016219CE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13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56F7D1EE-578C-71F6-6714-3A8D94527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17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5193F7C0-EB2B-0BA4-635B-7A7E00B6DB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09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FF865E42-B404-93DF-0807-F444953F8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64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154352B7-2AE1-9E10-61D0-CC6287481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84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81A62A4D-C949-57A1-B6CE-6AA2C86F6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40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D7CFD29A-2FA5-D47F-B256-5AC2B23FF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30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C5D6252F-ECC9-4CB2-126C-264D98A81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2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FDB58E46-3C8D-98A9-F292-207F984E3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E608E6F-2606-332C-0FF4-BAE0A19764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65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41C71463-5720-9E89-E35F-6FCFFAABD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6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907D9554-E2EC-7817-383B-09FDDF9C2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64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2D17D0B0-76DB-E660-F2BF-A6E1F27CD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43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B9139476-E214-D94A-58C7-344064665D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909F9175-16E2-8DC9-1850-B5A4E9EF7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6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E854704-A2CD-3818-1990-E5F17789B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8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3C406563-3EED-960B-68E2-FD1C357FE1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6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CEAF6416-56AA-A1BB-722B-C5E7C42B6C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9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66E9434D-760B-BA85-03EA-9AA96FB5A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61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4A990E7D-21E6-4FC9-37E8-9BB7F4923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43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3AB2A11-26DE-CEF0-716C-322335244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37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AC6130B-ED00-4A1B-FB98-42140EFF28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3643408B-2891-3D0E-5127-F9FAA8E71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8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2BDCA3E2-B468-0B9F-BE66-65F876087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29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2AA033E2-66F9-92C5-4468-AE6AF4E60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18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46DD2648-F2BA-A87D-458E-ADD0C74CD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FFFBAD7-5025-E6DB-F78E-6A0B471EC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1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32D6DFAA-7BCA-E3E5-65C2-EFE9E72E9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424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6BB76FE7-563C-8CCA-7B87-DF8F3CF478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799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FF10CC23-2CB8-89F8-D551-507ECEF52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03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8BF966A7-3CE5-FAD4-4B7C-D6063826D2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9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DC38B5B8-D00E-C1C1-D1D0-B5DF83BCE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885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36E34F75-8D33-946D-2A96-67A8C4B154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55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84A5E298-3903-AB8E-9059-E51F2F3A4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5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DC412688-8E8E-9350-567B-32537FF4E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8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89F6472A-3621-0BB8-7F63-A7021CD3B7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1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28B95EAC-3F66-85D4-440B-292DDC933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A33E1E2-4404-0CF6-63D5-1C3DB86E7D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084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5AD16B36-5FBE-0C87-8B23-871BFE0B7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58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856FF566-1FAD-4AC0-A069-C16F06C1D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200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E3859452-4358-06F4-ADDA-E744EE99D8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577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24AC939C-E08C-156B-8A9F-A3A67817C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8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33D02E33-90FB-BE28-40EC-095BC97C25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4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3B58C66A-BEF4-6FD9-E94A-731F7CD3F3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196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D3AB310F-8CE7-BA72-520C-CE75EB22F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27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D0A2976E-AE10-F23D-EEDB-255C0EE1F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18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089AA396-4C39-1EF1-1120-68A580EADF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182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70312C43-48BB-7FC9-81A4-9ACAB4566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0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7BED8886-C669-BE5A-7D93-702393D5C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38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D30B9376-A521-D3E6-7BA9-FD344B8E28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618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EB5C6D6C-4CC7-AC21-9F18-2528557541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142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7CFC1C1-BC2E-3F03-2E3F-D9333C189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766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A0A24C66-1947-FA5C-BF66-F9F81ABFB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94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2297800A-60C0-E527-8511-4EFAB5F97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611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52A3B26C-3BE8-1CA0-9048-FAFD348F4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80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A96AD7EF-21D4-6EEC-D07B-B628E00ED2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350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02A1ADF2-4DE7-0BBA-A44F-2DD11F5F0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52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5340CA9E-E4BA-917D-A862-BC0C83C66E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56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AEA100B5-37E4-99F6-DFD0-80C5E9565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7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21A2F2DB-E396-2049-BD17-C640ED901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6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16ED02AD-D771-CD15-B4AE-6DB94A865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55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91C16A24-5597-7FC9-BD8A-E7C86AF2E9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95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9A8880D9-37D6-7D1C-3CCE-DD573F1DF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08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D7756332-F18E-B108-B502-11CA0842D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1BD8AADE-1CF6-2E99-325A-523ED0EC20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463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F1E8D09D-E6F0-BE93-F4D5-08E69612B5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66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86ACCF83-81AA-D2AF-9001-FEE33FC40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10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7BDB52E9-C96E-1893-25DB-927D1757F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728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9FF24AEE-8011-DDEC-6A79-251F19F49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31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F43EC157-18E4-0429-E875-4C8E0C094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GREEN</dc:creator>
  <cp:lastModifiedBy>Louise GREEN</cp:lastModifiedBy>
  <cp:revision>1</cp:revision>
  <dcterms:created xsi:type="dcterms:W3CDTF">2024-08-27T13:43:56Z</dcterms:created>
  <dcterms:modified xsi:type="dcterms:W3CDTF">2024-08-27T13:45:09Z</dcterms:modified>
</cp:coreProperties>
</file>